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</p:sldMasterIdLst>
  <p:notesMasterIdLst>
    <p:notesMasterId r:id="rId19"/>
  </p:notesMasterIdLst>
  <p:handoutMasterIdLst>
    <p:handoutMasterId r:id="rId20"/>
  </p:handoutMasterIdLst>
  <p:sldIdLst>
    <p:sldId id="269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6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34"/>
  </p:normalViewPr>
  <p:slideViewPr>
    <p:cSldViewPr snapToGrid="0" snapToObjects="1" showGuides="1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9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14.09.2019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14.09.2019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2"/>
          <a:stretch/>
        </p:blipFill>
        <p:spPr>
          <a:xfrm>
            <a:off x="0" y="0"/>
            <a:ext cx="12174830" cy="6858000"/>
          </a:xfrm>
          <a:prstGeom prst="rect">
            <a:avLst/>
          </a:prstGeom>
        </p:spPr>
      </p:pic>
      <p:sp>
        <p:nvSpPr>
          <p:cNvPr id="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 Juni 2017</a:t>
            </a:r>
          </a:p>
        </p:txBody>
      </p:sp>
      <p:sp>
        <p:nvSpPr>
          <p:cNvPr id="8" name="Textplatzhalt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Fakultätsmarke eingeben</a:t>
            </a:r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rgbClr val="626254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Namen der Referenten eingeben</a:t>
            </a:r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687989" y="6190488"/>
            <a:ext cx="2203015" cy="3931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err="1"/>
              <a:t>git</a:t>
            </a:r>
            <a:r>
              <a:rPr lang="de-DE" sz="1000" dirty="0"/>
              <a:t> - Versionskontrolle</a:t>
            </a: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096000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Fakultät der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30416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626254"/>
                </a:solidFill>
              </a:rPr>
              <a:t>Hochschule Pforzheim</a:t>
            </a:r>
            <a:br>
              <a:rPr lang="de-DE" dirty="0"/>
            </a:br>
            <a:r>
              <a:rPr lang="de-DE" dirty="0"/>
              <a:t>Fakultät der Technik</a:t>
            </a:r>
          </a:p>
          <a:p>
            <a:br>
              <a:rPr lang="de-DE" dirty="0"/>
            </a:br>
            <a:r>
              <a:rPr lang="de-DE" dirty="0" err="1">
                <a:solidFill>
                  <a:srgbClr val="626254"/>
                </a:solidFill>
              </a:rPr>
              <a:t>git</a:t>
            </a:r>
            <a:r>
              <a:rPr lang="de-DE" dirty="0">
                <a:solidFill>
                  <a:srgbClr val="626254"/>
                </a:solidFill>
              </a:rPr>
              <a:t> - Versionskontrolle</a:t>
            </a:r>
          </a:p>
          <a:p>
            <a:r>
              <a:rPr lang="de-DE" sz="2400" dirty="0">
                <a:solidFill>
                  <a:srgbClr val="626254"/>
                </a:solidFill>
              </a:rPr>
              <a:t>Lennart </a:t>
            </a:r>
            <a:r>
              <a:rPr lang="de-DE" sz="2400" dirty="0" err="1">
                <a:solidFill>
                  <a:srgbClr val="626254"/>
                </a:solidFill>
              </a:rPr>
              <a:t>Kaussen</a:t>
            </a:r>
            <a:endParaRPr lang="de-DE" sz="2400" dirty="0">
              <a:solidFill>
                <a:srgbClr val="626254"/>
              </a:solidFill>
            </a:endParaRPr>
          </a:p>
          <a:p>
            <a:r>
              <a:rPr lang="de-DE" sz="2400" dirty="0">
                <a:solidFill>
                  <a:srgbClr val="626254"/>
                </a:solidFill>
              </a:rPr>
              <a:t>Marc Retzlaff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1338386" y="3593134"/>
            <a:ext cx="4622974" cy="1492250"/>
          </a:xfrm>
        </p:spPr>
        <p:txBody>
          <a:bodyPr/>
          <a:lstStyle/>
          <a:p>
            <a:r>
              <a:rPr lang="en-US" dirty="0"/>
              <a:t>7/17/2019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ED8A3-6376-49CE-82E9-C0C916A9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7E7841-13EB-4D8E-A95B-341245709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Drei-Wege-</a:t>
            </a:r>
            <a:r>
              <a:rPr lang="de-DE" dirty="0" err="1"/>
              <a:t>Merge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Änderungen aus zwei </a:t>
            </a:r>
            <a:r>
              <a:rPr lang="de-DE" dirty="0" err="1"/>
              <a:t>Pfäden</a:t>
            </a:r>
            <a:r>
              <a:rPr lang="de-DE" dirty="0"/>
              <a:t>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Erstellt neuen Commit</a:t>
            </a:r>
          </a:p>
        </p:txBody>
      </p:sp>
    </p:spTree>
    <p:extLst>
      <p:ext uri="{BB962C8B-B14F-4D97-AF65-F5344CB8AC3E}">
        <p14:creationId xmlns:p14="http://schemas.microsoft.com/office/powerpoint/2010/main" val="2641991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6003B2-9F24-4616-9352-7A0DCC1A4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Rebase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C10AA7-8A0F-4CC0-BF59-026952335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Übersichtlichkeit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auf gewünschten Pfad angewandt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Hauptpfad statt Nebenpfade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5775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880F5A-383A-49FB-96D0-9A6CD9846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Squash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9E3154-54E5-4CF5-9A81-2C385AB56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Übersichtlichkeit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mehrere </a:t>
            </a:r>
            <a:r>
              <a:rPr lang="de-DE" dirty="0" err="1"/>
              <a:t>Commits</a:t>
            </a:r>
            <a:r>
              <a:rPr lang="de-DE" dirty="0"/>
              <a:t>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Anwendung: Pull </a:t>
            </a:r>
            <a:r>
              <a:rPr lang="de-DE" dirty="0" err="1"/>
              <a:t>Requests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5159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EFF18-819C-435A-AE30-D290A4FF3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Pull </a:t>
            </a:r>
            <a:r>
              <a:rPr lang="de-DE" dirty="0" err="1"/>
              <a:t>Requests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F03015-B8A0-449B-B393-DF7DF7939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Viertes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Commit wird vorgemerkt im Repository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Administrator gibt Commit frei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Anwendung: Automatisches Code Review</a:t>
            </a:r>
          </a:p>
        </p:txBody>
      </p:sp>
    </p:spTree>
    <p:extLst>
      <p:ext uri="{BB962C8B-B14F-4D97-AF65-F5344CB8AC3E}">
        <p14:creationId xmlns:p14="http://schemas.microsoft.com/office/powerpoint/2010/main" val="2916337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E20BE0-28F2-4D0E-8B41-F9E119A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F14215-92DD-473B-B659-3CD7DA667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Github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GitKraken</a:t>
            </a:r>
            <a:r>
              <a:rPr lang="de-DE" dirty="0"/>
              <a:t> (Windows und Linux)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Premium Accounts als Student</a:t>
            </a:r>
          </a:p>
        </p:txBody>
      </p:sp>
    </p:spTree>
    <p:extLst>
      <p:ext uri="{BB962C8B-B14F-4D97-AF65-F5344CB8AC3E}">
        <p14:creationId xmlns:p14="http://schemas.microsoft.com/office/powerpoint/2010/main" val="2128469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507547-70A1-42DB-9468-FF86C813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Subversion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30895C0-7A7F-4157-9053-0AF7A6B4D981}"/>
              </a:ext>
            </a:extLst>
          </p:cNvPr>
          <p:cNvSpPr/>
          <p:nvPr/>
        </p:nvSpPr>
        <p:spPr>
          <a:xfrm>
            <a:off x="1336430" y="2650418"/>
            <a:ext cx="6096000" cy="8236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Dezentrales</a:t>
            </a:r>
            <a:r>
              <a:rPr lang="en-US" dirty="0"/>
              <a:t> Repository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Copy Modify Merge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Offline working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0F2A97B-3621-475F-8430-B9E68463F812}"/>
              </a:ext>
            </a:extLst>
          </p:cNvPr>
          <p:cNvSpPr/>
          <p:nvPr/>
        </p:nvSpPr>
        <p:spPr>
          <a:xfrm>
            <a:off x="6096000" y="2650419"/>
            <a:ext cx="6096000" cy="8236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Zentrales</a:t>
            </a:r>
            <a:r>
              <a:rPr lang="en-US" dirty="0"/>
              <a:t> Repository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Lock Modify Unlock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Single point of failure</a:t>
            </a:r>
          </a:p>
        </p:txBody>
      </p:sp>
    </p:spTree>
    <p:extLst>
      <p:ext uri="{BB962C8B-B14F-4D97-AF65-F5344CB8AC3E}">
        <p14:creationId xmlns:p14="http://schemas.microsoft.com/office/powerpoint/2010/main" val="382903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3DD13-D061-49BF-A875-D97D9C39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der 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91F23B-36B3-48D8-8B20-3DC2396F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Präsentationsmaterial ( 90min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Dokumentation</a:t>
            </a:r>
          </a:p>
        </p:txBody>
      </p:sp>
    </p:spTree>
    <p:extLst>
      <p:ext uri="{BB962C8B-B14F-4D97-AF65-F5344CB8AC3E}">
        <p14:creationId xmlns:p14="http://schemas.microsoft.com/office/powerpoint/2010/main" val="288761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Versionskontrolle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Strukturierung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Wartbarkeit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Nachweisbarkeit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Parallelität</a:t>
            </a:r>
          </a:p>
        </p:txBody>
      </p:sp>
    </p:spTree>
    <p:extLst>
      <p:ext uri="{BB962C8B-B14F-4D97-AF65-F5344CB8AC3E}">
        <p14:creationId xmlns:p14="http://schemas.microsoft.com/office/powerpoint/2010/main" val="463410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4DB3B-5706-4E18-90FC-61E63DA6A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Repository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0AF64-2F85-4317-8D63-1FA593F45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„Projektarchiv“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Zentraler Ablageort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Visuelle Darstellung eines </a:t>
            </a:r>
            <a:r>
              <a:rPr lang="de-DE" dirty="0" err="1"/>
              <a:t>Repositories</a:t>
            </a:r>
            <a:r>
              <a:rPr lang="de-DE" dirty="0"/>
              <a:t>: Baum</a:t>
            </a:r>
          </a:p>
        </p:txBody>
      </p:sp>
    </p:spTree>
    <p:extLst>
      <p:ext uri="{BB962C8B-B14F-4D97-AF65-F5344CB8AC3E}">
        <p14:creationId xmlns:p14="http://schemas.microsoft.com/office/powerpoint/2010/main" val="2505163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E0592-8E8D-42F2-8775-DFFAD3E21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C72A2A-4B7D-4FB5-8F5A-CC9C2010F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Zweites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der lokalen Commit Historie angefügt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Bereitgestellte Dateien werden dem Commit hinzugefügt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Faustregel: Nur funktionierender Code wird </a:t>
            </a:r>
            <a:r>
              <a:rPr lang="de-DE" dirty="0" err="1"/>
              <a:t>commited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6903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C527E2-66B6-42E9-80B4-6E788B93A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Staging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1B2118-9C98-492B-8C3D-C702BCF8C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Erstes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Datei wird für Commit bereitgestellt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.</a:t>
            </a:r>
            <a:r>
              <a:rPr lang="de-DE" dirty="0" err="1"/>
              <a:t>gitignore</a:t>
            </a:r>
            <a:r>
              <a:rPr lang="de-DE" dirty="0"/>
              <a:t> um Dateien auszublenden</a:t>
            </a:r>
          </a:p>
        </p:txBody>
      </p:sp>
    </p:spTree>
    <p:extLst>
      <p:ext uri="{BB962C8B-B14F-4D97-AF65-F5344CB8AC3E}">
        <p14:creationId xmlns:p14="http://schemas.microsoft.com/office/powerpoint/2010/main" val="43411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E93D-5270-42C7-BDCF-B0CA409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Push &amp; Pull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77084E-611E-474D-860C-5A997B7C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Push: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Drittes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der globalen Commit Historie angefügt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Lokale Änderungen werden für alle sichtbar</a:t>
            </a:r>
          </a:p>
          <a:p>
            <a:r>
              <a:rPr lang="de-DE" dirty="0"/>
              <a:t>Pull: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Globale Änderungen werden lokal sichtbar</a:t>
            </a:r>
          </a:p>
        </p:txBody>
      </p:sp>
    </p:spTree>
    <p:extLst>
      <p:ext uri="{BB962C8B-B14F-4D97-AF65-F5344CB8AC3E}">
        <p14:creationId xmlns:p14="http://schemas.microsoft.com/office/powerpoint/2010/main" val="3871672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42F78B-A3D9-47B6-AA6F-923F5276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Pop &amp; </a:t>
            </a:r>
            <a:r>
              <a:rPr lang="de-DE" dirty="0" err="1"/>
              <a:t>Stash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CA0328-7478-48B4-830F-6D559FEC5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Zwischenspeicher</a:t>
            </a:r>
          </a:p>
          <a:p>
            <a:r>
              <a:rPr lang="de-DE" dirty="0" err="1"/>
              <a:t>Stash</a:t>
            </a:r>
            <a:r>
              <a:rPr lang="de-DE" dirty="0"/>
              <a:t>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Änderungen werden im </a:t>
            </a:r>
            <a:r>
              <a:rPr lang="de-DE" dirty="0" err="1"/>
              <a:t>Stash</a:t>
            </a:r>
            <a:r>
              <a:rPr lang="de-DE" dirty="0"/>
              <a:t> gespeichert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Projektmappe wird gereinigt</a:t>
            </a:r>
          </a:p>
          <a:p>
            <a:r>
              <a:rPr lang="de-DE" dirty="0"/>
              <a:t>Pop: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Änderungen werden auf Projektmappe angewandt</a:t>
            </a:r>
          </a:p>
        </p:txBody>
      </p:sp>
    </p:spTree>
    <p:extLst>
      <p:ext uri="{BB962C8B-B14F-4D97-AF65-F5344CB8AC3E}">
        <p14:creationId xmlns:p14="http://schemas.microsoft.com/office/powerpoint/2010/main" val="992026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FBEB5-1D5A-408B-BD3E-E3E43D92F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Branches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E44ED1-4DFA-41FE-8B6B-7285FBEBC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Übersichtlichkeit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Abzweigung</a:t>
            </a:r>
          </a:p>
        </p:txBody>
      </p:sp>
    </p:spTree>
    <p:extLst>
      <p:ext uri="{BB962C8B-B14F-4D97-AF65-F5344CB8AC3E}">
        <p14:creationId xmlns:p14="http://schemas.microsoft.com/office/powerpoint/2010/main" val="1791545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3549F7-93B6-4CA4-AA31-5B91CBE21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Gitflow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1E501C-8C9B-4103-A5E2-E87D0D6E2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Branches: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Master  	| Releases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Hotfix	| Hotfix-Branch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Release	| </a:t>
            </a:r>
            <a:r>
              <a:rPr lang="en-US" dirty="0" err="1"/>
              <a:t>Kanidaten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Release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Develop	| </a:t>
            </a:r>
            <a:r>
              <a:rPr lang="en-US" dirty="0" err="1"/>
              <a:t>Hauptentwicklungspfad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Feature	||| </a:t>
            </a:r>
            <a:r>
              <a:rPr lang="en-US" dirty="0" err="1"/>
              <a:t>Erweiterungen</a:t>
            </a:r>
            <a:r>
              <a:rPr lang="en-US" dirty="0"/>
              <a:t> von </a:t>
            </a:r>
            <a:r>
              <a:rPr lang="en-US" dirty="0" err="1"/>
              <a:t>Funktionen</a:t>
            </a:r>
            <a:r>
              <a:rPr lang="en-US" dirty="0"/>
              <a:t> 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9182510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Hochschule Pforzheim">
      <a:dk1>
        <a:srgbClr val="626254"/>
      </a:dk1>
      <a:lt1>
        <a:srgbClr val="FFFFFF"/>
      </a:lt1>
      <a:dk2>
        <a:srgbClr val="F5BC25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201</Words>
  <Application>Microsoft Office PowerPoint</Application>
  <PresentationFormat>Breitbild</PresentationFormat>
  <Paragraphs>78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16</vt:i4>
      </vt:variant>
    </vt:vector>
  </HeadingPairs>
  <TitlesOfParts>
    <vt:vector size="21" baseType="lpstr">
      <vt:lpstr>Arial</vt:lpstr>
      <vt:lpstr>Calibri</vt:lpstr>
      <vt:lpstr>Wingdings</vt:lpstr>
      <vt:lpstr>Inhalt</vt:lpstr>
      <vt:lpstr>Titel grau</vt:lpstr>
      <vt:lpstr>PowerPoint-Präsentation</vt:lpstr>
      <vt:lpstr>Versionskontrolle</vt:lpstr>
      <vt:lpstr>Repository</vt:lpstr>
      <vt:lpstr>Commit</vt:lpstr>
      <vt:lpstr>Staging</vt:lpstr>
      <vt:lpstr>Push &amp; Pull</vt:lpstr>
      <vt:lpstr>Pop &amp; Stash</vt:lpstr>
      <vt:lpstr>Branches</vt:lpstr>
      <vt:lpstr>Gitflow</vt:lpstr>
      <vt:lpstr>Merge</vt:lpstr>
      <vt:lpstr>Rebase</vt:lpstr>
      <vt:lpstr>Squash</vt:lpstr>
      <vt:lpstr>Pull Requests</vt:lpstr>
      <vt:lpstr>Tools</vt:lpstr>
      <vt:lpstr>Git vs Subversion</vt:lpstr>
      <vt:lpstr>Ziel der Arbeit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Marc Retzlaff</cp:lastModifiedBy>
  <cp:revision>4</cp:revision>
  <cp:lastPrinted>2017-06-26T12:51:52Z</cp:lastPrinted>
  <dcterms:created xsi:type="dcterms:W3CDTF">2018-10-18T12:34:26Z</dcterms:created>
  <dcterms:modified xsi:type="dcterms:W3CDTF">2019-09-14T17:36:57Z</dcterms:modified>
</cp:coreProperties>
</file>

<file path=docProps/thumbnail.jpeg>
</file>